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5" r:id="rId5"/>
    <p:sldId id="310" r:id="rId6"/>
    <p:sldId id="320" r:id="rId7"/>
    <p:sldId id="311" r:id="rId8"/>
    <p:sldId id="318" r:id="rId9"/>
  </p:sldIdLst>
  <p:sldSz cx="12188825" cy="6858000"/>
  <p:notesSz cx="6858000" cy="9144000"/>
  <p:custDataLst>
    <p:tags r:id="rId12"/>
  </p:custDataLst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9" autoAdjust="0"/>
  </p:normalViewPr>
  <p:slideViewPr>
    <p:cSldViewPr showGuides="1">
      <p:cViewPr>
        <p:scale>
          <a:sx n="75" d="100"/>
          <a:sy n="75" d="100"/>
        </p:scale>
        <p:origin x="974" y="33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80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DA61EFE9-9F30-4528-BDDA-C859CD15CA56}" type="datetime1">
              <a:rPr lang="es-ES" smtClean="0"/>
              <a:t>27/09/2018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es-ES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27373BEA-F5F3-4B6E-BA6B-D76E24101839}" type="datetime1">
              <a:rPr lang="es-ES" smtClean="0"/>
              <a:pPr/>
              <a:t>27/09/2018</a:t>
            </a:fld>
            <a:endParaRPr lang="es-ES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 smtClean="0"/>
              <a:t>Haga clic para editar el estilo de subtítulo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F1AC609F-0362-4067-A47A-9F1CA2E45A65}" type="datetime1">
              <a:rPr lang="es-ES" smtClean="0"/>
              <a:pPr/>
              <a:t>27/09/2018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932AED9F-A6BB-400D-8F4D-616EB46A9405}" type="datetime1">
              <a:rPr lang="es-ES" smtClean="0"/>
              <a:pPr/>
              <a:t>27/09/2018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3D505D98-D4C1-4348-8F39-108EE2C76C21}" type="datetime1">
              <a:rPr lang="es-ES" smtClean="0"/>
              <a:pPr/>
              <a:t>27/09/2018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A12EF1AF-E5B2-41DB-BFF8-672C5BBF646A}" type="datetime1">
              <a:rPr lang="es-ES" smtClean="0"/>
              <a:pPr/>
              <a:t>27/09/2018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algn="r"/>
            <a:fld id="{8E17C630-F8FA-4DCB-87FA-91D30885A2FD}" type="datetime1">
              <a:rPr lang="es-ES" smtClean="0"/>
              <a:pPr algn="r"/>
              <a:t>27/09/2018</a:t>
            </a:fld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724076C6-356A-48AB-A8EF-572AE4A11929}" type="datetime1">
              <a:rPr lang="es-ES" smtClean="0"/>
              <a:pPr/>
              <a:t>27/09/2018</a:t>
            </a:fld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E4A686D9-BDBD-4090-B19D-04E04F3CB648}" type="datetime1">
              <a:rPr lang="es-ES" smtClean="0"/>
              <a:pPr/>
              <a:t>27/09/2018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D1B4D0FB-1285-4974-8D4E-BCFCC0FA7978}" type="datetime1">
              <a:rPr lang="es-ES" smtClean="0"/>
              <a:pPr/>
              <a:t>27/09/2018</a:t>
            </a:fld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9C3D96D5-80C9-4ED7-89C2-CE590C3C6CB2}" type="datetime1">
              <a:rPr lang="es-ES" smtClean="0"/>
              <a:pPr/>
              <a:t>27/09/2018</a:t>
            </a:fld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DA911BAB-2490-48FD-81BA-E5EB85DA87AE}" type="datetime1">
              <a:rPr lang="es-ES" smtClean="0"/>
              <a:pPr/>
              <a:t>27/09/2018</a:t>
            </a:fld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7170E197-1079-4777-8273-53286CD6A787}" type="datetime1">
              <a:rPr lang="es-ES" smtClean="0"/>
              <a:pPr algn="r"/>
              <a:t>27/09/2018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333772" y="620688"/>
            <a:ext cx="10069758" cy="4103712"/>
          </a:xfrm>
        </p:spPr>
        <p:txBody>
          <a:bodyPr rtlCol="0">
            <a:normAutofit/>
          </a:bodyPr>
          <a:lstStyle/>
          <a:p>
            <a:r>
              <a:rPr lang="es-CR" sz="4800" b="1" cap="small" dirty="0"/>
              <a:t>Propuesta de Desarrollo de un prototipo funcional de una solución web para el rastreo, ubicación y monitoreo de datos flexibles de los clientes de </a:t>
            </a:r>
            <a:r>
              <a:rPr lang="es-CR" sz="4800" b="1" cap="small" dirty="0" err="1"/>
              <a:t>xlabs</a:t>
            </a:r>
            <a:r>
              <a:rPr lang="es-CR" sz="4800" b="1" cap="small" dirty="0"/>
              <a:t> </a:t>
            </a:r>
            <a:r>
              <a:rPr lang="es-CR" sz="4800" b="1" cap="small" dirty="0" err="1"/>
              <a:t>integrations</a:t>
            </a:r>
            <a:r>
              <a:rPr lang="es-CR" sz="4800" b="1" cap="small" dirty="0"/>
              <a:t>, s.a.</a:t>
            </a:r>
            <a:r>
              <a:rPr lang="es-CR" sz="4800" b="1" dirty="0"/>
              <a:t> </a:t>
            </a:r>
            <a:endParaRPr lang="es-ES" sz="4800" dirty="0"/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>
          <a:xfrm>
            <a:off x="333772" y="5013176"/>
            <a:ext cx="8229600" cy="1219200"/>
          </a:xfrm>
        </p:spPr>
        <p:txBody>
          <a:bodyPr rtlCol="0"/>
          <a:lstStyle/>
          <a:p>
            <a:pPr rtl="0"/>
            <a:r>
              <a:rPr lang="es-ES" dirty="0" smtClean="0"/>
              <a:t>Jason Rojas Valverde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Adquisición de Datos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Arduinos</a:t>
            </a:r>
            <a:endParaRPr lang="es-ES" dirty="0"/>
          </a:p>
          <a:p>
            <a:pPr rtl="0"/>
            <a:r>
              <a:rPr lang="es-ES" dirty="0" smtClean="0"/>
              <a:t>Módulos GPRS y GPS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Tipos de Arduinos: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6580" y="491962"/>
            <a:ext cx="1600950" cy="114967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0656" y="4012448"/>
            <a:ext cx="2736304" cy="269554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2564" y="2047078"/>
            <a:ext cx="2512489" cy="1693399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9876" y="3126941"/>
            <a:ext cx="4753492" cy="2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5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Módulos GPS con GPRS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04" y="2132856"/>
            <a:ext cx="3551228" cy="355122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340" y="2420888"/>
            <a:ext cx="5400186" cy="273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rtlCol="0"/>
          <a:lstStyle/>
          <a:p>
            <a:pPr rtl="0"/>
            <a:r>
              <a:rPr lang="es-ES" dirty="0"/>
              <a:t>Ejemplo de Conexión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127294" y="1265628"/>
            <a:ext cx="5934236" cy="553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13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Túnel azul digital 16 × 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908_TF02895261_TF02895261.potx" id="{408D3025-4796-40C5-A420-4B86355D8C1A}" vid="{9B9A56E1-CA61-4AB5-B8B3-A8E151813968}"/>
    </a:ext>
  </a:extLst>
</a:theme>
</file>

<file path=ppt/theme/theme2.xml><?xml version="1.0" encoding="utf-8"?>
<a:theme xmlns:a="http://schemas.openxmlformats.org/drawingml/2006/main" name="Tema de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4873beb7-5857-4685-be1f-d57550cc96cc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túnel azul digital empresarial (panorámica)</Template>
  <TotalTime>0</TotalTime>
  <Words>52</Words>
  <Application>Microsoft Office PowerPoint</Application>
  <PresentationFormat>Personalizado</PresentationFormat>
  <Paragraphs>8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Corbel</vt:lpstr>
      <vt:lpstr>Túnel azul digital 16 × 9</vt:lpstr>
      <vt:lpstr>Propuesta de Desarrollo de un prototipo funcional de una solución web para el rastreo, ubicación y monitoreo de datos flexibles de los clientes de xlabs integrations, s.a. </vt:lpstr>
      <vt:lpstr>Adquisición de Datos</vt:lpstr>
      <vt:lpstr>Tipos de Arduinos:</vt:lpstr>
      <vt:lpstr>Módulos GPS con GPRS</vt:lpstr>
      <vt:lpstr>Ejemplo de Conexión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2018-09-28T05:44:44Z</dcterms:created>
  <dcterms:modified xsi:type="dcterms:W3CDTF">2018-09-28T06:43:44Z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